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56A5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35" autoAdjust="0"/>
  </p:normalViewPr>
  <p:slideViewPr>
    <p:cSldViewPr snapToGrid="0">
      <p:cViewPr varScale="1">
        <p:scale>
          <a:sx n="61" d="100"/>
          <a:sy n="61" d="100"/>
        </p:scale>
        <p:origin x="72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3F9AE-4F9A-48D5-8DC8-63F338903F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CC7CB7-DC52-4B86-86CD-27073301C7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A7A2C-3B3A-4130-88BE-8043CC99C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1DF3-B152-4871-9BF2-EDEEAC8E14BD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09A8C-61E7-4E34-BFAA-3A240B72A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7096E-7F66-46A6-A6E2-B049F3FF3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6928-FEFF-4C91-8B83-6738D51CE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024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0DBCD-2B3E-436D-89C0-48801D07A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58C81E-E942-4C02-A969-CAD57ECA57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EEB77-49BD-452A-9104-94A6107A9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1DF3-B152-4871-9BF2-EDEEAC8E14BD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BAA0E4-541F-4CB8-879A-FEAD775E6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677943-BB97-4A07-BB6F-B8280A802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6928-FEFF-4C91-8B83-6738D51CE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09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F8BA88-6A86-4E0A-B768-534B6F9E75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A21964-7C76-4C12-8DEB-C8684071E9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6FC170-2E28-4173-B1E9-8EB5C2227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1DF3-B152-4871-9BF2-EDEEAC8E14BD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A0D1FE-BA8E-4C55-8F68-C6B45B5B1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75905E-0417-4E84-A190-64B3AC704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6928-FEFF-4C91-8B83-6738D51CE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26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A1614-E321-4253-A4D9-58C479243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20D45-E6C9-4E25-B342-0783948E7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649272-D74E-4A15-A2BE-4CCF44C72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1DF3-B152-4871-9BF2-EDEEAC8E14BD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5A5011-16A8-4E1B-9F29-490312E0D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D07462-5614-42F6-8635-1D6831A77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6928-FEFF-4C91-8B83-6738D51CE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25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9CDD0-5445-4453-A567-D04B7603C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FBBB05-08B3-446A-8069-EDD051D6A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4C3CE-6414-4A6A-A09E-46539F715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1DF3-B152-4871-9BF2-EDEEAC8E14BD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8D1C2-685D-49A1-BD5A-C8D7DDA0E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19DE9-6449-4C8F-87A5-6411A3725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6928-FEFF-4C91-8B83-6738D51CE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30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98F23-6D92-4187-A376-BC627DB32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41C77-958E-4AA6-8362-F324290C9E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9DEF73-041C-4D67-820A-06FF216C79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912B01-1173-48E9-B693-9EC7D3EC4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1DF3-B152-4871-9BF2-EDEEAC8E14BD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10A1-67FB-4703-A7D5-295CAB5CE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B25676-D18A-44FC-8B91-CD127C629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6928-FEFF-4C91-8B83-6738D51CE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91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DC8DE-93F3-4C39-9FA5-A064E3FF1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F4244A-A504-48ED-A5F8-BC3716BBBB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69A9CD-4125-471D-A2AC-785FBF3E12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AAEFB4-1D66-4A15-A90E-66B8435CFD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6D7BC5-C169-4989-B4EB-270785D49A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68352C-D18F-4267-9C83-72A8F9F12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1DF3-B152-4871-9BF2-EDEEAC8E14BD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109A5B-C9A6-4969-93B0-45EEBAD6B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21F739-9B71-4A3A-82F1-5E9431A9B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6928-FEFF-4C91-8B83-6738D51CE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013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F8F0B-BB25-42E5-9F8D-7877F0C1C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83A76A-8F02-4654-B49B-67BD7600D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1DF3-B152-4871-9BF2-EDEEAC8E14BD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6FEE74-5A98-45AB-8A05-E12BA00E8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CF9E72-604D-48D1-B847-1FD8BC205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6928-FEFF-4C91-8B83-6738D51CE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872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89EFCC-EC2F-4B2E-80EB-B0099E2BE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1DF3-B152-4871-9BF2-EDEEAC8E14BD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9B932B-0C88-47D1-BFAD-D84BAE01F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DE995F-E5EB-450E-AD0E-3220DB077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6928-FEFF-4C91-8B83-6738D51CE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653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1FEC6-A8D9-438A-91EB-467ACC9A3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EC61A-B487-4526-9CAF-53595FE2D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B83AFF-5D09-4FE1-9493-492C6089D7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C53D45-A07D-4D8B-B2AB-8A74F6C48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1DF3-B152-4871-9BF2-EDEEAC8E14BD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AE6352-3CDD-49EF-9FF7-04FEAB8FF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D553AE-AE7E-4E60-A839-174034BE0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6928-FEFF-4C91-8B83-6738D51CE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790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5DC9C-97ED-467A-B8B5-C93A54A6A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E70DC7-E72A-44C8-A048-5EAE339F92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900094-8224-4F5F-AA1E-4514DDEE6F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AEE0FF-12A6-4BF6-B0D5-B8C88AA23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1DF3-B152-4871-9BF2-EDEEAC8E14BD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00A6F8-1B1E-4FBE-9864-505DA1734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FFC318-E0CE-4827-93B3-1DA37D0FA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6928-FEFF-4C91-8B83-6738D51CE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358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DEDF3A-BFF9-4666-8A54-D6090CA8E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A1FF4D-06D3-4DE7-BDC7-9D99AEBCFA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AEE09-1279-4D56-BFF0-417F101663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91DF3-B152-4871-9BF2-EDEEAC8E14BD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E4000A-CBFF-47F0-9783-706688E4FB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A9C165-9B3D-48B6-85C8-E92A46EEE5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F6928-FEFF-4C91-8B83-6738D51CE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124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registrar.illinois.edu/registration/registration-process/reg-fall-21/" TargetMode="External"/><Relationship Id="rId3" Type="http://schemas.openxmlformats.org/officeDocument/2006/relationships/hyperlink" Target="https://app.acuityscheduling.com/schedule.php?owner=17062824&amp;calendarID=2711439" TargetMode="External"/><Relationship Id="rId7" Type="http://schemas.openxmlformats.org/officeDocument/2006/relationships/hyperlink" Target="https://apps.uillinois.edu/selfservic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6" Type="http://schemas.openxmlformats.org/officeDocument/2006/relationships/hyperlink" Target="file:///\\ad.uillinois.edu\atlas\Dept\Soc\UndergradAdvising\Advising\Curriculum%20Handouts\SOC%20Course%20Planning%20Modifiable%20PDF.pdf" TargetMode="External"/><Relationship Id="rId5" Type="http://schemas.openxmlformats.org/officeDocument/2006/relationships/hyperlink" Target="file:///\\ad.uillinois.edu\atlas\Dept\Soc\UndergradAdvising\Advising\Curriculum%20Handouts\SOC%20Course%20Planning%20Modifiable%20Word%20DOC.docx" TargetMode="External"/><Relationship Id="rId4" Type="http://schemas.openxmlformats.org/officeDocument/2006/relationships/hyperlink" Target="https://registrar.illinois.edu/academic-records/dars-audi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7ACA19FF-51BA-487B-B80D-2A38A697F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13" y="3752849"/>
            <a:ext cx="3290887" cy="245268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b="1" dirty="0">
                <a:solidFill>
                  <a:srgbClr val="0556A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Prepare for Course Registration Appointment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C41DA873-7D93-40B2-A8AD-022FF92B2DE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51" b="44927"/>
          <a:stretch/>
        </p:blipFill>
        <p:spPr>
          <a:xfrm>
            <a:off x="0" y="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E24FCFE-3E53-41F5-95C5-206B2F7C09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23982" y="3583172"/>
            <a:ext cx="7485413" cy="3030279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556A5"/>
                </a:solidFill>
                <a:hlinkClick r:id="rId3"/>
              </a:rPr>
              <a:t>Schedule an appointment </a:t>
            </a:r>
            <a:r>
              <a:rPr lang="en-US" sz="1800" dirty="0">
                <a:solidFill>
                  <a:srgbClr val="0556A5"/>
                </a:solidFill>
              </a:rPr>
              <a:t>with Dawn</a:t>
            </a:r>
          </a:p>
          <a:p>
            <a:pPr lvl="1"/>
            <a:r>
              <a:rPr lang="en-US" sz="1600" dirty="0">
                <a:solidFill>
                  <a:srgbClr val="0556A5"/>
                </a:solidFill>
              </a:rPr>
              <a:t>Course Explorer for Summer 2021 is LIVE.  Course Explorer for Fall 2021 goes LIVE Monday April 5</a:t>
            </a:r>
            <a:r>
              <a:rPr lang="en-US" sz="1600" baseline="30000" dirty="0">
                <a:solidFill>
                  <a:srgbClr val="0556A5"/>
                </a:solidFill>
              </a:rPr>
              <a:t>th</a:t>
            </a:r>
            <a:r>
              <a:rPr lang="en-US" sz="1600" dirty="0">
                <a:solidFill>
                  <a:srgbClr val="0556A5"/>
                </a:solidFill>
              </a:rPr>
              <a:t>.  Priority Registration is April 19 – May 7</a:t>
            </a:r>
            <a:r>
              <a:rPr lang="en-US" sz="1600" baseline="30000" dirty="0">
                <a:solidFill>
                  <a:srgbClr val="0556A5"/>
                </a:solidFill>
              </a:rPr>
              <a:t>th</a:t>
            </a:r>
            <a:r>
              <a:rPr lang="en-US" sz="1600" dirty="0">
                <a:solidFill>
                  <a:srgbClr val="0556A5"/>
                </a:solidFill>
              </a:rPr>
              <a:t>.  </a:t>
            </a:r>
          </a:p>
          <a:p>
            <a:pPr lvl="1"/>
            <a:r>
              <a:rPr lang="en-US" sz="1600" b="1" dirty="0">
                <a:solidFill>
                  <a:srgbClr val="0556A5"/>
                </a:solidFill>
              </a:rPr>
              <a:t>If you can plan your courses following basic guidance, </a:t>
            </a:r>
            <a:r>
              <a:rPr lang="en-US" sz="1600" b="1" dirty="0">
                <a:solidFill>
                  <a:srgbClr val="0556A5"/>
                </a:solidFill>
                <a:hlinkClick r:id="rId3"/>
              </a:rPr>
              <a:t>schedule NOW</a:t>
            </a:r>
            <a:r>
              <a:rPr lang="en-US" sz="1600" b="1" dirty="0">
                <a:solidFill>
                  <a:srgbClr val="0556A5"/>
                </a:solidFill>
              </a:rPr>
              <a:t>.</a:t>
            </a:r>
          </a:p>
          <a:p>
            <a:pPr lvl="1"/>
            <a:r>
              <a:rPr lang="en-US" sz="1600" b="1" dirty="0">
                <a:solidFill>
                  <a:srgbClr val="0556A5"/>
                </a:solidFill>
              </a:rPr>
              <a:t>If you need to know exact course offerings before our appointment, </a:t>
            </a:r>
            <a:r>
              <a:rPr lang="en-US" sz="1600" b="1" dirty="0">
                <a:solidFill>
                  <a:srgbClr val="0556A5"/>
                </a:solidFill>
                <a:hlinkClick r:id="rId3"/>
              </a:rPr>
              <a:t>schedule from April 5</a:t>
            </a:r>
            <a:r>
              <a:rPr lang="en-US" sz="1600" b="1" baseline="30000" dirty="0">
                <a:solidFill>
                  <a:srgbClr val="0556A5"/>
                </a:solidFill>
                <a:hlinkClick r:id="rId3"/>
              </a:rPr>
              <a:t>th</a:t>
            </a:r>
            <a:r>
              <a:rPr lang="en-US" sz="1600" b="1" dirty="0">
                <a:solidFill>
                  <a:srgbClr val="0556A5"/>
                </a:solidFill>
                <a:hlinkClick r:id="rId3"/>
              </a:rPr>
              <a:t>.</a:t>
            </a:r>
            <a:endParaRPr lang="en-US" sz="1600" b="1" dirty="0">
              <a:solidFill>
                <a:srgbClr val="0556A5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556A5"/>
                </a:solidFill>
              </a:rPr>
              <a:t>Run your </a:t>
            </a:r>
            <a:r>
              <a:rPr lang="en-US" sz="1800" dirty="0">
                <a:solidFill>
                  <a:srgbClr val="0556A5"/>
                </a:solidFill>
                <a:hlinkClick r:id="rId4"/>
              </a:rPr>
              <a:t>Degree Audit </a:t>
            </a:r>
            <a:r>
              <a:rPr lang="en-US" sz="1800" dirty="0">
                <a:solidFill>
                  <a:srgbClr val="0556A5"/>
                </a:solidFill>
              </a:rPr>
              <a:t>and review it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556A5"/>
                </a:solidFill>
              </a:rPr>
              <a:t>Complete a course planning form with your intended schedule for review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556A5"/>
                </a:solidFill>
                <a:hlinkClick r:id="rId5" action="ppaction://hlinkfile"/>
              </a:rPr>
              <a:t>SOC Course Planning Form Word Doc</a:t>
            </a:r>
            <a:endParaRPr lang="en-US" sz="1200" dirty="0">
              <a:solidFill>
                <a:srgbClr val="0556A5"/>
              </a:solidFill>
            </a:endParaRPr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556A5"/>
                </a:solidFill>
                <a:hlinkClick r:id="rId6" action="ppaction://hlinkfile"/>
              </a:rPr>
              <a:t>SOC Course Planning Form Modifiable PDF</a:t>
            </a:r>
            <a:endParaRPr lang="en-US" sz="1200" dirty="0">
              <a:solidFill>
                <a:srgbClr val="0556A5"/>
              </a:solidFill>
            </a:endParaRPr>
          </a:p>
          <a:p>
            <a:r>
              <a:rPr lang="en-US" sz="1800" dirty="0">
                <a:solidFill>
                  <a:srgbClr val="0556A5"/>
                </a:solidFill>
              </a:rPr>
              <a:t>4. </a:t>
            </a:r>
            <a:r>
              <a:rPr lang="en-US" sz="1800" b="1" dirty="0">
                <a:solidFill>
                  <a:srgbClr val="0556A5"/>
                </a:solidFill>
                <a:hlinkClick r:id="rId7"/>
              </a:rPr>
              <a:t>Register</a:t>
            </a:r>
            <a:r>
              <a:rPr lang="en-US" sz="1800" b="1" dirty="0">
                <a:solidFill>
                  <a:srgbClr val="0556A5"/>
                </a:solidFill>
              </a:rPr>
              <a:t> at the time of your </a:t>
            </a:r>
            <a:r>
              <a:rPr lang="en-US" sz="1800" b="1" dirty="0">
                <a:solidFill>
                  <a:srgbClr val="0556A5"/>
                </a:solidFill>
                <a:hlinkClick r:id="rId8"/>
              </a:rPr>
              <a:t>Priority Registration Time Ticket</a:t>
            </a:r>
            <a:endParaRPr lang="en-US" sz="1800" dirty="0">
              <a:solidFill>
                <a:srgbClr val="0556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771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110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Office Theme</vt:lpstr>
      <vt:lpstr>Prepare for Course Registration Appointment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Prepare for Course Registration Appointment</dc:title>
  <dc:creator>McNulty, Dawn</dc:creator>
  <cp:lastModifiedBy>McNulty, Dawn</cp:lastModifiedBy>
  <cp:revision>5</cp:revision>
  <dcterms:created xsi:type="dcterms:W3CDTF">2021-03-15T15:07:21Z</dcterms:created>
  <dcterms:modified xsi:type="dcterms:W3CDTF">2021-03-15T19:51:11Z</dcterms:modified>
</cp:coreProperties>
</file>